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5F397-818D-7840-A77F-E93446C6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458" y="639097"/>
            <a:ext cx="6593075" cy="1612490"/>
          </a:xfrm>
        </p:spPr>
        <p:txBody>
          <a:bodyPr>
            <a:normAutofit/>
          </a:bodyPr>
          <a:lstStyle/>
          <a:p>
            <a:r>
              <a:rPr lang="en-US" dirty="0"/>
              <a:t>Guess the scientist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326A96F-1417-B041-80CC-11DDCA621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54" r="2180"/>
          <a:stretch/>
        </p:blipFill>
        <p:spPr>
          <a:xfrm>
            <a:off x="20" y="975"/>
            <a:ext cx="4635988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C0699CC-9CBC-AB46-996C-2E277A97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458" y="2251587"/>
            <a:ext cx="6593075" cy="39722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I was born in 1920 and died in 1958</a:t>
            </a:r>
          </a:p>
          <a:p>
            <a:pPr>
              <a:lnSpc>
                <a:spcPct val="90000"/>
              </a:lnSpc>
            </a:pPr>
            <a:r>
              <a:rPr lang="en-US" sz="1500"/>
              <a:t>I earned my PhD by calculating how coal performance could be predicted</a:t>
            </a:r>
          </a:p>
          <a:p>
            <a:pPr>
              <a:lnSpc>
                <a:spcPct val="90000"/>
              </a:lnSpc>
            </a:pPr>
            <a:r>
              <a:rPr lang="en-US" sz="1500"/>
              <a:t>I began to study X-Ray diffraction of different proteins, however DNA became more interesting</a:t>
            </a:r>
          </a:p>
          <a:p>
            <a:pPr>
              <a:lnSpc>
                <a:spcPct val="90000"/>
              </a:lnSpc>
            </a:pPr>
            <a:r>
              <a:rPr lang="en-US" sz="1500"/>
              <a:t>I discovered that there were two strands of DNA and that it was in a helical shape</a:t>
            </a:r>
          </a:p>
          <a:p>
            <a:pPr>
              <a:lnSpc>
                <a:spcPct val="90000"/>
              </a:lnSpc>
            </a:pPr>
            <a:r>
              <a:rPr lang="en-US" sz="1500"/>
              <a:t>Watson and Crick used my experimental results to publish their DNA model</a:t>
            </a:r>
          </a:p>
          <a:p>
            <a:pPr>
              <a:lnSpc>
                <a:spcPct val="90000"/>
              </a:lnSpc>
            </a:pPr>
            <a:r>
              <a:rPr lang="en-US" sz="1500"/>
              <a:t>They won the Nobel Prize in 1962 alongside my colleague Maurice Wilkins</a:t>
            </a:r>
          </a:p>
          <a:p>
            <a:pPr>
              <a:lnSpc>
                <a:spcPct val="90000"/>
              </a:lnSpc>
            </a:pPr>
            <a:r>
              <a:rPr lang="en-US" sz="1500"/>
              <a:t>I also pioneered the discovery of the shape of RNA using X-Rays</a:t>
            </a:r>
          </a:p>
          <a:p>
            <a:pPr>
              <a:lnSpc>
                <a:spcPct val="90000"/>
              </a:lnSpc>
            </a:pPr>
            <a:r>
              <a:rPr lang="en-US" sz="1500"/>
              <a:t>I died from various cancers as a result of radiation exposure</a:t>
            </a:r>
          </a:p>
        </p:txBody>
      </p:sp>
    </p:spTree>
    <p:extLst>
      <p:ext uri="{BB962C8B-B14F-4D97-AF65-F5344CB8AC3E}">
        <p14:creationId xmlns:p14="http://schemas.microsoft.com/office/powerpoint/2010/main" val="3050689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Celestial</vt:lpstr>
      <vt:lpstr>Guess the scientist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scientist</dc:title>
  <dc:creator>Eoin Farrell (Ardgillan CC)</dc:creator>
  <cp:lastModifiedBy>Eoin Farrell (Ardgillan CC)</cp:lastModifiedBy>
  <cp:revision>1</cp:revision>
  <dcterms:created xsi:type="dcterms:W3CDTF">2019-11-14T11:41:55Z</dcterms:created>
  <dcterms:modified xsi:type="dcterms:W3CDTF">2019-11-14T12:23:19Z</dcterms:modified>
</cp:coreProperties>
</file>