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B67E-8BB3-9A4B-B3B0-5AF99DEA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Guess the scientist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BD7AA9-F7DE-A34C-AEBB-B9B0A5693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0" r="19950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E435B9-FA7B-B846-BF2D-1A1B1F08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/>
              <a:t>I was born in 1452</a:t>
            </a:r>
          </a:p>
          <a:p>
            <a:r>
              <a:rPr lang="en-US" dirty="0"/>
              <a:t>I am credited with the inventions of parachutes, tanks and helicopters, as a result of my sketches and designs for them</a:t>
            </a:r>
          </a:p>
          <a:p>
            <a:r>
              <a:rPr lang="en-US" dirty="0"/>
              <a:t>I </a:t>
            </a:r>
            <a:r>
              <a:rPr lang="en-US" dirty="0" err="1"/>
              <a:t>conceptualised</a:t>
            </a:r>
            <a:r>
              <a:rPr lang="en-US" dirty="0"/>
              <a:t> flying machines, </a:t>
            </a:r>
            <a:r>
              <a:rPr lang="en-US" dirty="0" err="1"/>
              <a:t>armoured</a:t>
            </a:r>
            <a:r>
              <a:rPr lang="en-US" dirty="0"/>
              <a:t> vehicles and focusing the use of solar power</a:t>
            </a:r>
          </a:p>
          <a:p>
            <a:r>
              <a:rPr lang="en-US" dirty="0"/>
              <a:t>I dissected animals to learn about their anatomy</a:t>
            </a:r>
          </a:p>
          <a:p>
            <a:r>
              <a:rPr lang="en-US" dirty="0"/>
              <a:t>I wrote many of my best ideas in mirror image cursive, to avoid plagiarism </a:t>
            </a:r>
          </a:p>
          <a:p>
            <a:r>
              <a:rPr lang="en-US" dirty="0"/>
              <a:t>I completed a few paintings</a:t>
            </a:r>
          </a:p>
        </p:txBody>
      </p:sp>
    </p:spTree>
    <p:extLst>
      <p:ext uri="{BB962C8B-B14F-4D97-AF65-F5344CB8AC3E}">
        <p14:creationId xmlns:p14="http://schemas.microsoft.com/office/powerpoint/2010/main" val="627838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Celestial</vt:lpstr>
      <vt:lpstr>Guess the scientist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scientist</dc:title>
  <dc:creator>Eoin Farrell (Ardgillan CC)</dc:creator>
  <cp:lastModifiedBy>Eoin Farrell (Ardgillan CC)</cp:lastModifiedBy>
  <cp:revision>2</cp:revision>
  <dcterms:created xsi:type="dcterms:W3CDTF">2019-11-14T09:59:18Z</dcterms:created>
  <dcterms:modified xsi:type="dcterms:W3CDTF">2019-11-14T10:24:31Z</dcterms:modified>
</cp:coreProperties>
</file>